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f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16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Sana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/>
              <a:t>Jumala kutsui Mooseksen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 Mooses kuuli Jumalan äänen, mitä hän näki?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kaunis viiniköynnös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pilvi ja ukkosta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palava pensas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jaettu meri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palava pensas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25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Gideon ja hänen 300 miestään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</a:t>
            </a:r>
            <a:r xmlns:a="http://schemas.openxmlformats.org/drawingml/2006/main">
              <a:rPr lang="f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/>
              <a:t>Kun HERRAN enkeli ilmestyi Gideonille, hän sanoi: "Herra on kanssasi, väkevä soturi."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Tuomarit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Herran enkeli ilmestyi Gideonille ja sanoi: "Jumala on kanssasi, mahtava soturi." Jumala antoi hänelle varmuuden kasteen ja fleecen kautta.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 hän luotti siihen, että Jumala kutsui hänet, hän mursi Baalin ja sen alttarin, jota israelilaiset palvoivat.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käski Gideonin valita sotureita kukistamaan midianilaiset. Jumalan ohjeen mukaan valittiin vain 300 miestä.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antoi hänelle upean suunnitelman hyökätä heitä vastaan. Jumala antoi heille trumpetteja ja tyhjiä purkkeja, joissa on taskulamput sisällä.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Yöllä Gideon ja hänen 300 miestään toteuttivat Jumalan heille antaman suunnitelman. He voittivat sodan midianilaisia vastaan.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ja hänen 300 miestään voittivat sodan lukuisia midianilaisia vastaan vain noudattamalla Jumalan käskyä.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Voiton salaisuus elämässäni on totella Jumalaa.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Hän on Kaikkivaltias Jumala, joka voi voittaa lukuisia vihollisjoukkoja vain 300 miehellä.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ei käytetty Gideonille ja hänen 300 miehelleen vihollisen kukistamiseen?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purkit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miekat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taskulamput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trumpetit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miekat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 Herra näki, että hän oli mennyt katsomaan, Jumala huusi häntä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pensaan sisältä,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"Mooses! Mooses!" Ja Mooses sanoi: "Tässä minä olen."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</a:t>
            </a:r>
            <a:r xmlns:a="http://schemas.openxmlformats.org/drawingml/2006/main">
              <a:rPr lang="f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/>
              <a:t>Kun HERRAN enkeli ilmestyi Gideonille, hän sanoi: "Herra on kanssasi, väkevä soturi."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Tuomarit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26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/>
              <a:t>Simson, vahva soturi.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Nainen synnytti pojan ja antoi hänelle nimen Simson. Hän kasvoi ja HERRA siunasi häntä,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Tuomarit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Israelilaisten johtajien joukossa oli Simson-niminen johtaja. Hän oli mies, joka oli syntymästään lähtien erotettu Jumalasta.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Simson oli erittäin vahva soturi. Simsonin vuoksi filistealaiset ja muut maat, jotka sortivat heitä, eivät voineet sortaa israelilaisia</a:t>
            </a:r>
            <a:r xmlns:a="http://schemas.openxmlformats.org/drawingml/2006/main">
              <a:rPr lang="f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enää.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Hänen voimansa tuli hänen hiuksistaan. Mutta hänen hiuksensa oli ajeltu, koska hänet oli huijattu. Joten hän menetti voimansa.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 vangittiin ja vihollinen nauroi hänelle. Hän katui joutuneensa huijatuksi ylimielisyyden vuoksi.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 rukoili Jumalaa vahvistamaan häntä jälleen viimein. Jumala vastasi hänen rukoukseensa ja antoi hänelle lopulta voiman.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Simson oli mies, joka sai erityisen armon ja kutsun Jumalalta.</a:t>
            </a:r>
            <a:r xmlns:a="http://schemas.openxmlformats.org/drawingml/2006/main">
              <a:rPr lang="f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Mutta hänen ylimielisyytensä vuoksi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hän menetti ne kaikki.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Olemme myös Jumalan rakkaita lapsia, jotka ovat saaneet Jumalan armon ja tehtävän.</a:t>
            </a:r>
            <a:r xmlns:a="http://schemas.openxmlformats.org/drawingml/2006/main">
              <a:rPr lang="f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Siksi meidän täytyy nöyrtyä Jumalan Sanan edessä.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kuuntelee vakavat ja totuudenmukaiset rukouksemme ja vastaa niihin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Sana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Kymmenen katastrofia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Mistä Simsonin voima tuli?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hiukset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käsivarsi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silmä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hiukset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Nainen synnytti pojan ja antoi hänelle nimen Simson. Hän kasvoi ja HERRA siunasi häntä,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Tuomarit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27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/>
              <a:t>Ruth, luonteeltaan jalo nainen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Sinun kansasi on minun kansani ja sinun Jumalasi on minun Jumalani.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Juutalaisnaisella Naomilla oli kaksi poikaa, jotka menivät naimisiin pakanoiden kanssa. Mutta hänen kaksi poikaansa kuolivat. Niinpä hän jäi kahden lesken miniänsä kanssa.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Noomi päätti kääntyä takaisin kotiinsa Juudassa. Hän käski kahdelle miniälleen palata kotiin. Mutta hänen toinen miniänsä ei palannut kotikaupunkiinsa, vaan seurasi anoppiaan asumaan Juudaan.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Ruthin täytyi poimia ylijääneet viljat asuakseen Noomin luona, sillä hänellä ei ollut miestä, joka hoitaisi taloutta.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Hän sattui poimimaan ylijääneet viljat Boasin pellolta. Boas ajatteli, että hän oli jalo nainen, ja hän meni naimisiin Ruutin kanssa.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Boas sai Ruutin ja Noomin perheenä ja eli onnellista elämää. Tulevaisuudessa kuningas Daavid ja Jeesus tulivat Boaksen ja Ruutin suvusta.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/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oli pakana. Hän oli hyvä ja vilpitön nainen ja palveli anoppiaan hyvin.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Joten häntä siunattiin.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Meidän on myös autettava naapureitamme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palvoa Jumalaa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hyvällä ja vilpittömällä sydämellä.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egyptiläiset tulevat tietämään, että minä olen Herra, kun minä ojennan käteni Egyptiä vastaan ja vien israelilaiset sieltä pois.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ei katso ulkonäköön, vaan katsoo sydämeen.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Miksi Noomi palasi kotiin Moabista Juudaan?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hän sairastui.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hänen miehensä kuoli.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hänen kaksi poikaansa kuoli.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hän halusi tavata perheensä..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koska hänen kaksi poikaansa kuoli.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Sinun kansasi on minun kansani ja sinun Jumalasi on minun Jumalani.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28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Hannan rukous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Samuel-poika kasvoi jatkuvasti ja kasvoi Herran ja ihmisten suosiossa.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Hannalla ei ollut poikaa. Joten hän oli niin surullinen, että hän rukoili Jumalaa. "Voi, Isä Jumala, jos annat minulle pojan, annan sen sinun puolestasi kaikkina hänen elämänsä päivinä."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muisti hänen rukouksensa ja antoi Hannalle pojan nimeltä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antoi poikansa palvoa Jumalaa temppelissä, kun hän rukoili aiemmin.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asui temppelissä palvoen Jumalaa. Hän sai paljon armoa ihmisiltä ja Jumalalta.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Pikku Samuel kasvoi hyvin nuoreksi pojaksi. Sitten myöhemmin hänestä tuli profeetta, joka kuunteli Jumalan ääntä.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kertoi Jumalan käskyn Egyptin kuninkaalle, faraolle. "Näin sanoo Herra: Päästä minun kansani rukoilemaan minua."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 kuunteli Hannan rukouksen, muisti hänet ja vastasi siihen täysin.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 kuulee kaikki rukouksemme.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Siksi meidän tulee rukoilla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vakavasti ja rehellisesti.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kuunteli rukouksemme ja vastasi uskollisesti.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</a:t>
            </a:r>
            <a:r xmlns:a="http://schemas.openxmlformats.org/drawingml/2006/main">
              <a:rPr lang="f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Miksi Hanna oli niin surullinen?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vatsakivun takia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ei ole rahaa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ei ole poikaa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koska hän oli ruma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koska ei ole poikaa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Samuel-poika kasvoi jatkuvasti ja kasvoi Herran ja ihmisten suosiossa.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Kuningas Saul, Israelin ensimmäinen kuningas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HERRA vastasi: "Kuuntele heitä ja anna heille kuningas." Silloin Samuel sanoi Israelin miehille: "Menkää kaikki takaisin kaupunkiinsa."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"Tarvitsemme kuninkaan!" Israelilaiset pyysivät, että he antaisivat Samuelille kuninkaan.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"Minä annan heille kuninkaan, niin kuin he pyysivät." Jumala vastasi Samuelille.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lähetti Saulin Samuelin luo. Jumala antoi Samuelin kaataa öljyä hänen päähänsä ollakseen Israelin kuningas.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"Tämä on johtajamme, Saul." Samuel ilmoitti israelilaisille, että Jumala nimitti Saulin Israelin johtajaksi.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"Ei onnistu! Kuka on Jumala? Olen jumala" Farao kielsi sen erittäin voimakkaasti.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Aluksi Saul johti israelilaisia hyvin noudattamalla uskollisesti Jumalan tahtoa. Hänestä tuli kuitenkin huono kuningas, joka petti Jumalan tahdon ylimielisyytensä ja ylpeytensä vuoksi.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Aluksi Saul oli nöyrä.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Mutta kun hänestä tuli kuningas,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hän ei enää totellut Jumalan tahtoa.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Hänestä tuli ylimielinen ja ahne.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Sinun täytyy olla nöyrä jatkuvasti, kun Isä Jumalasi kohottaa sinua.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rakastaa nöyriä,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mutta hylkää ylpeän.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israelilaiset kysyivät Samuelilta?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ruokaa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kuningas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Jumalan sana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kuningas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HERRA vastasi: "Kuuntele heitä ja anna heille kuningas." Silloin Samuel sanoi Israelin miehille: "Menkää kaikki takaisin kaupunkiinsa."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/>
              <a:t>Nuori poika, David, joka tappoi Goljatin</a:t>
            </a:r>
            <a:r xmlns:a="http://schemas.openxmlformats.org/drawingml/2006/main">
              <a:rPr lang="fi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Daavid sanoi filistealaiselle: "Sinä tulet minua vastaan miekalla, keihällä ja keihällä, mutta minä tulen sinua vastaan Herran Sebaotin, Israelin sotajoukkojen Jumalan nimessä, jota sinä olet uhmannut.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Filistealaisten leirissä oli jättiläissotilas nimeltä Goljat. Hän loukkasi Jumalan nimeä aloittamalla taistelun.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Kukaan ei uskaltanut taistella häntä vastaan, koska pelotti häntä.</a:t>
            </a:r>
          </a:p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Siihen aikaan, nuori poika, Daavid sanoi kuningas Saulille: "Minä menen taistelemaan häntä vastaan."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"Voin voittaa hänet, jos Jumala on kanssani."</a:t>
            </a:r>
          </a:p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Daavid lähestyi Goljatia viidellä sileällä kivellä.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rukoili Jumalaa. "Herra, kerro minulle, mitä aiot tehdä tästä eteenpäin."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Daavid sanoi Goljatille, joka tuli häntä vastaan miekalla ja keihällä. "Taistelen sinua vastaan Herran Jumalan nimessä!"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Daavid heitti kiven ja löi Goljatia hänen otsaansa.</a:t>
            </a:r>
          </a:p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Daavid voitti tämän taistelun Jumalan avulla.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Israelin sotilaat pelkäsivät</a:t>
            </a:r>
            <a:r xmlns:a="http://schemas.openxmlformats.org/drawingml/2006/main">
              <a:rPr lang="f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jättiläisestä Goljatista. He pelkäsivät häntä.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Kuitenkin Daavid, joka uskoi Jumalan suojelukseen, taisteli häntä vastaan rohkeasti ja voitti hänet.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Meidän tulee uskoa, että Jumala suojelee meitä aina. Voimme saada rohkeutta uskomalla, että Jumala suojelee meitä kaikissa olosuhteissa.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Rohkeus, joka on peräisin uskosta Jumalaan, voi voittaa kaiken pelon.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antaa voiton niille, jotka taistelevat Hänen puolestaan.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/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Daavid heitti Goljatia kohti?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miekka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keihäs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suoja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kivi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Daavid sanoi filistealaiselle: "Sinä tulet minua vastaan miekalla, keihällä ja keihällä, mutta minä tulen sinua vastaan Herran Sebaotin, Israelin sotajoukkojen Jumalan nimessä, jota sinä olet uhmannut.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Jumala aiheutti kymmenen katastrofia koko Egyptin maassa. Egyptiläiset ja farao ovat oppineet tietämään, kuka on todellinen Jumala.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"Mooses, mene heti pois Egyptistä kaikkien israelilaisten kanssa." Faraolla ei ollut muuta vaihtoehtoa kuin päästää heidät menemään.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luuli olevansa vahvin piittaamatta Jumalasta.</a:t>
            </a:r>
            <a:r xmlns:a="http://schemas.openxmlformats.org/drawingml/2006/main">
              <a:rPr lang="f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Joten hänen täytyi joutua suuriin katastrofeihin.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Meidän on tunnustettava, että Jumala on Kaikkivaltias, emme 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 Herra näki, että hän oli mennyt katsomaan, Jumala huusi häntä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pensaan sisältä,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"Mooses! Mooses!" Ja Mooses sanoi: "Tässä minä olen."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on erilainen epäjumalien tai muiden väärien jumalien muodossa.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elää ja toimii mahtavalla voimallaan.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Kuinka monta katastrofia Jumala aiheutti Egyptille?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seitsemän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kaksitoista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kymmenen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kymmenen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egyptiläiset tulevat tietämään, että minä olen Herra, kun minä ojennan käteni Egyptiä vastaan ja vien israelilaiset sieltä pois.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 18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Pilven pilari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4400"/>
              <a:t>ja Tulipatsas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Päivällä HERRA kulki heidän edellään pilvipatsaassa ohjatakseen heitä matkalla ja yöllä tulipatsaassa valaisemaan heitä, jotta he voisivat kulkea päivällä tai yöllä.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Mooseksen kirja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asuivat Egyptissä 430 vuotta. He lähtivät Egyptistä palatakseen luvattuun maahan - Kanaaniin - 430 vuoden lopussa.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"Kuinka saamme oikean tien?", "Entä jos tapaamme pahoja ihmisiä matkalla?" He olivat paljon huolissaan.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Tuolloin Jumala näytti heille todisteita siitä, että hän opasti heitä. Se oli pilvipatsas.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Yöllä siitä tuli tulipatsas. Tällä tavalla Jumala johdatti heitä yötä päivää.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"Emme pelkää, sillä Jumala on kanssamme!" Israelilaiset kiittivät Jumalaa siitä, että hän ohjasi heitä pilvipatsaan ja tulipatsaan avulla.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Eräänä päivänä, kun Mooses näki egyptiläisen hakkaavan israelilaista, hän suuttui, asettui kansansa puolelle ja tappoi egyptiläisen.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</a:t>
            </a:r>
            <a:r xmlns:a="http://schemas.openxmlformats.org/drawingml/2006/main">
              <a:rPr lang="f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 monet israelilaiset ylittivät vaarallisen aavikon, Jumala osoitti heille todisteita siitä, että Hän ohjasi ja suojeli heitä pilvipatsaalla ja tulipatsaalla.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Nyt Jumala on kanssani ja suojelee minua. Kiitetään Jumalaa.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on kanssamme aina.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hän suojelee meitä yötä päivää.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 israelilaiset lähtivät Egyptistä, millä Jumala johdatti heitä?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pilvipatsas ja tulipatsas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lintu ja kala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aurinko ja kuu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koira ja kissa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pilvipatsas ja tulipatsas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Päivällä HERRA kulki heidän edellään pilvipatsaassa ohjatakseen heitä matkalla ja yöllä tulipatsaassa valaisemaan heitä, jotta he voisivat kulkea päivällä tai yöllä.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Mooseksen kirja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19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Israelilaiset kulkevat jaetun meren läpi kuivalla maalla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Silloin Mooses ojensi kätensä meren yli, ja koko sen yön Herra ajoi meren takaisin kovalla itätuulella ja muutti sen kuivaksi maaksi. Vedet jaettiin,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ja israelilaiset kohtasivat Punaisen meren matkalla Kanaaniin.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Egyptiläinen nyökkäsi israelilaisia saadakseen heidät jälleen kiinni.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Sitten tapahtui ihana asia! Jumala antoi Punaisen meren jakaantua ja israelilaisten kävellä kuivalla maalla.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Egyptiläiset sotilaat ryöstivät heitä, mutta meri palasi takaisin, kaikki egyptiläiset sotilaat tulviivat mereen. Yksikään heistä ei selvinnyt.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 farao kuuli tämän, Mooses pelkäsi häntä ja pakeni Egyptin palatsista ja meni asumaan Midianin autiomaahan.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Kiitämme Jumalaa pelastamisestamme! Kaikki israelilaiset lauloivat iloisia lauluja suurella mielenkiinnolla.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pelasti israelilaiset heidän epätoivoisesta tilanteestaan.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Olin myös tilanteessa, jossa kuolin synnin takia, mutta Jumala lähetti Jeesuksen pelastamaan minut!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pelasti minut ikuisesta kuolemasta!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Voi Isä Jumala, kiitos paljon!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 on?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on pelastajamme, joka pelastaa kansansa ihmeellisellä tavalla.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Kuinka israelilaiset menivät Punaisenmeren yli?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lähetti heille suuren laivan.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antakoon heidän kävellä merivedellä.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jakoi Punaisen meren ja antoi heidän kävellä eteenpäin</a:t>
            </a:r>
          </a:p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kuivaa maata.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antakoon heidän lentää meren yli.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Jumala jakoi Punaisen meren ja antoi heidän kävellä eteenpäin</a:t>
            </a:r>
          </a:p>
          <a:p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kuivaa maata.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Silloin Mooses ojensi kätensä meren yli, ja koko sen yön Herra ajoi meren takaisin kovalla itätuulella ja muutti sen kuivaksi maaksi. Vedet jaettiin,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20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/>
              <a:t>Jumala, joka petti lihan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"Olen kuullut israelilaisten nurinaa. Sano heille: 'Iltahämärässä sinä syöt lihaa, ja aamulla tulet ravituksi leivällä. Silloin tulet tietämään, että minä olen Herra, sinun Jumalasi.'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Israelilaisilla ei ollut ruokaa erämaassa. Sitten he nurisivat Moosesta ja Jumalaa vastaan.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Sitten Herra sanoi Moosekselle. "Annan sinulle ruokaa taivaasta."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Aamulla aavikon lattialle ilmestyi ohuita huurteen kaltaisia hiutaleita.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eli paimenena 40 vuotta ja lopulta hänestä tuli 80 vuotta.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Illalla viiriäiset tulivat heidän päälleen ja putosivat alas ja peittivät leirin. He keräsivät ne, keittivät ja söivät ne. He eivät kuolleet nälkään edes autiomaassa.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"Kiitos Jumala!" Mooses ja israelilaiset olivat hämmästyneitä Jumalan kaikkivaltiasta voimasta.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tarjosi kansalleen jokapäiväistä ruokaa hämmästyttävällä tavalla ja kaikkivaltiaan voimallaan jopa erämaassa, josta he eivät löytäneet.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Uskomme, että Jumala tarjoaa meille välttämättömyytemme ihmeellisellä tavallaan uskollisesti.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 on?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Hän on ihmeellinen Jumala, joka tietää tarpeemme etukäteen ja tarjoaa heille hämmästyttävän tapansa.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Jumala tarjosi nälkäisille ihmisilleen?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ja viiriäinen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Leipä ja maito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Liha ja vesi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Riisi ja keitto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Manna ja viiriäinen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"Minä olen kuullut israelilaisten nurinaa. Sano heille: 'Iltahämärässä te syötte lihaa, ja aamulla saatte kylläisiksi leipää. Silloin tulette tietämään, että minä olen Herra, teidän Jumalanne."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/>
              <a:t>Kymmenen käskyä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Mooses oli siellä Herran luona neljäkymmentä päivää ja neljäkymmentä yötä syömättä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leipää tai juomavettä. Ja hän kirjoitti tauluihin liiton sanat – kymmenen käskyä.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Mooseksen kirja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saapuivat Hooreb-vuorelle (Sinain vuorelle). Herran Jumalan kirkkaus oli täynnä Siinain vuorella (Horeb-vuori).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sanoi Moosekselle: "Tule minun luokseni vuorelle." Mooses nousi Jumalan vuorelle.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Eräänä päivänä Jumala kutsui häntä palavassa pensaassa ja sanoi hänelle. "Minä lähetän sinut faraon luo pelastamaan kansani, israelilaiset, Egyptistä."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Herra Jumala tapasi Hoorebin vuorella.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antoi Moosekselle kivitaulut. Jumala kirjoitti lait ja käskyt siihen, jotta israelilaiset pitävät kymmenen käskyä.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"Kiitos, Herra, että annoit meille lait."</a:t>
            </a:r>
          </a:p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Mooses ajatteli: "Minä vapautan ja opetan nämä kallisarvoiset kymmenen käskyä."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Kymmenen käskyä ovat arvokkaita määräyksiä, jotka Jumala on antanut elämällemme.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 noudatamme Jumalan lakeja, Jumala on tyytyväinen elämäämme.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on antanut meille lait ja kymmenen käskyä.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ilmoitti itsensä meille näiden lakien ja käskyjen kautta.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Mihin Jumala kirjoitti kymmenen käskyä?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Puutaulu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Mutaa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Kivitaulu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Kivitaulu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Mooses oli siellä Herran luona neljäkymmentä päivää ja neljäkymmentä yötä syömättä</a:t>
            </a: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leipää tai juomavettä. Ja hän kirjoitti tauluihin liiton sanat – kymmenen käskyä.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Mooseksen kirja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22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Kultainen vasikka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Hän otti sen, mitä he antoivat hänelle, ja teki siitä muotoon valettu epäjumalan</a:t>
            </a:r>
          </a:p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vasikan muotoilemalla sitä työkalulla. Sitten he sanoivat: "Nämä ovat sinun jumalasi, Israel, jotka toivat sinut pois Egyptistä."</a:t>
            </a:r>
          </a:p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 Mooses ei tullut alas Vuorelta niin kauan, he tunsivat olonsa levottomaksi. "Tarvitsemme jumalamme johtamaan meitä Mooseksen sijaan."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Mooses palasi Egyptiin pelastamaan kansansa israelilaiset, jotka pitivät kädessään sauvaa, jonka Jumala antoi hänelle.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Niinpä he tekivät kultaisen vasikan ja palvoivat sitä jumalanaan johtamassa heitä.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Mooses, joka oli tulossa esittämään kymmenen käskyä, suuttui niin paljon.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oli vihainen heille kiivaasti. "Tuhoan heidät. Silloin minä teen sinusta suuren kansan."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Mutta Mooses rukoili Jumalaa antamaan heille anteeksi vakavasti. Jumala kuuli Mooseksen rukouksen ja antoi heille anteeksi.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</a:t>
            </a:r>
            <a:r xmlns:a="http://schemas.openxmlformats.org/drawingml/2006/main">
              <a:rPr lang="f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vihaa eniten muiden jumalien palvomista Hänen sijaansa.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Älä tee itsellesi epäjumalia hinnalla millä hyvänsä.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Tapahtuipa mitä tahansa, älä kumarra heitä ja palvo heitä.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rgbClr val="FF0000"/>
                </a:solidFill>
              </a:rPr>
              <a:t>Jumala?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vihaa eniten epäjumalan palvomista Hänen sijaansa.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Minkä epäjumalan israelilaiset tekivät tehdäkseen syntejä?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Kultainen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Kultainen vasikka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Hopeavasikka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Hopeaa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Kultainen vasikka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Hän otti sen, mitä he antoivat hänelle, ja teki siitä muotoon valettu epäjumalan</a:t>
            </a:r>
          </a:p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vasikan muotoilemalla sitä työkalulla. Sitten he sanoivat: "Nämä ovat sinun jumalasi, Israel, jotka toivat sinut pois Egyptistä."</a:t>
            </a:r>
          </a:p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23 Jumalan sana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Jumalan huone (tabernaakkeli) autiomaassa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Sinä päivänä, jona tabernaakkeli, todistuksen teltta, pystytettiin, pilvi peitti sen. Illalta aamuun pilvi tabernaakkelin yläpuolella näytti tulelta.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Numerot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 kutsui Mooseksen israelilaisten johtajaksi, kun hän oli 80-vuotias.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Jumalan suunnitelma on erilainen kuin meidän, mutta Hänen suunnitelmansa on aina täydellinen.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Meidän on uskottava, että Jumalan suunnitelma on täydellinen, ja meidän täytyy olla riippuvaisia Hänestä.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käski Moosekselle tehdä tabernaakkelin – Jumalan huoneen.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kertoi kaiken tabernaakkelista – sen muodon ja kaiken, mitä siihen tulisi valmistaa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 Jumala antoi heidän tietää, kuinka käyttää jokaista esinettä, kun he palvovat Jumalaa tabernaakkelissa.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ja israelilaiset tekivät tabernaakkelin - Jumalan huoneen - Jumalan ohjeiden mukaan.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Sinä päivänä, jolloin tabernaakkeli pystytettiin, pilvi, joka osoitti Jumalan kirkkautta, peitti sen. Tabernaakkeli oli merkki siitä, että Jumala oli israelilaisten kanssa.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antoi israelilaisten tehdä tabernaakkelin - Jumalan huoneen, ja asetti heidät asumaan tabernaakkelin keskellä.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Meidän tulee elää niin, että Jumala on mielemme ja elämämme keskipiste.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rgbClr val="FF0000"/>
                </a:solidFill>
              </a:rPr>
              <a:t>Jumala?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asuu kanssamme, kulkee kanssamme, johtaa meitä ja puhuu kanssamme.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Jumala antoi israelilaisten tehdä?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Kultainen vasikka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Kymmenen käskyä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Tabernaakkeli - Jumalan huone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Tabernaakkeli - Jumalan huone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bg1">
                    <a:lumMod val="50000"/>
                  </a:schemeClr>
                </a:solidFill>
              </a:rPr>
              <a:t>Sinä päivänä, jona tabernaakkeli, todistuksen teltta, pystytettiin, pilvi peitti sen. Illalta aamuun pilvi tabernaakkelin yläpuolella näytti tulelta.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Numerot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Nro 24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sana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 xmlns:a="http://schemas.openxmlformats.org/drawingml/2006/main">
              <a:rPr lang="f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f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400"/>
              <a:t>romahtanut Jeriko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 on?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johtaa meitä täydellisillä suunnitelmillaan. Jumalan suunnitelmissa ei ole virheitä.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Seitsemännen kerran, kun papit soittivat trumpetin, Joosua käski kansaa: "Huuta! Sillä Herra on antanut teille kaupungin!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halusivat mennä luvattuun maahan. Mutta Jeriko, joka oli suuri linna, esti heidän tiensä.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sanoi Joosualle, joka oli heidän johtajansa, kuinka Jeriko tuhotaan.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marssivat Jerikon muurin ympäri seitsemän päivän ajan Jumalan ohjeiden mukaan.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 he marssivat muurin ympäri kuusi päivää, joka päivä yhden kerran, Jeriko ei liikkunut tuumaakaan.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Seitsemäntenä päivänä he marssivat sen ympäri seitsemän kertaa. Seitsemännellä kerralla he huusivat kovaa, seinä romahti.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oppitunti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eivät voineet tuhota Jerikoa omalla voimallaan. Mutta Jumala tuhosi Jerikon omalla voimallaan heidän puolestaan.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Israelilaiset ovat saaneet voiton tottelemalla Jumalaa.</a:t>
            </a: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Eläkäämme elämäämme kuuliaisesti Jumalalle.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f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Kiitäkäämme Jumalaa siitä, että hän sai meidät voittamaan!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3200"/>
              <a:t>Jumala?</a:t>
            </a:r>
            <a:r xmlns:a="http://schemas.openxmlformats.org/drawingml/2006/main">
              <a:rPr lang="f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rgbClr val="C00000"/>
                </a:solidFill>
              </a:rPr>
              <a:t>Jumala..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Jumala antaa voiton kansalleen suuren Voimansa kautta.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Hän on voiton jumala!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tietokilpailu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Mitä Jumala käski Joosualle tuhota Jerikon?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Heitä kiviä Jerikoon seitsemän päivää.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Rukoile Jerikon puolesta seitsemän päivää.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Laula ylistystä Jerikolle seitsemän päivää.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Maalisoi Jerikon muurin seitsemän päivän ajan ja klo</a:t>
            </a:r>
          </a:p>
          <a:p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viimeinen päivä huutaa kovaa.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Maalisoi Jerikon muurin seitsemän päivän ajan ja klo</a:t>
            </a:r>
          </a:p>
          <a:p>
            <a:r xmlns:a="http://schemas.openxmlformats.org/drawingml/2006/main">
              <a:rPr lang="fi" altLang="ko-KR" sz="2800">
                <a:solidFill>
                  <a:srgbClr val="FF0000"/>
                </a:solidFill>
              </a:rPr>
              <a:t>viimeinen päivä huutaa kovaa.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fi" altLang="ko-KR" sz="4000">
                <a:solidFill>
                  <a:srgbClr val="FF0000"/>
                </a:solidFill>
              </a:rPr>
              <a:t>Tämän päivän Sana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f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Seitsemännen kerran, kun papit soittivat trumpetin, Joosua käski kansaa: "Huuta! Sillä Herra on antanut teille kaupungin!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f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f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